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32"/>
  </p:notesMasterIdLst>
  <p:sldIdLst>
    <p:sldId id="324" r:id="rId2"/>
    <p:sldId id="256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2" r:id="rId30"/>
    <p:sldId id="323" r:id="rId3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48" autoAdjust="0"/>
    <p:restoredTop sz="94660"/>
  </p:normalViewPr>
  <p:slideViewPr>
    <p:cSldViewPr snapToGrid="0">
      <p:cViewPr>
        <p:scale>
          <a:sx n="52" d="100"/>
          <a:sy n="52" d="100"/>
        </p:scale>
        <p:origin x="-36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9EB5A5-8400-44C0-9E49-2F5A58FE60CF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467005-9AE3-4EDE-8B86-931ABA2090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12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7005-9AE3-4EDE-8B86-931ABA2090C0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861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2150-1DBC-48CA-85DE-AE7386E7318B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7124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FEEE-A1AC-421C-889C-67B1E3AF445C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24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C370-9616-47C0-A13D-548CB4B1A823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701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9D04-F645-424B-B8F6-C9F57F6114CA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7253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778D-495A-48FE-AF73-F02A3AB23C5F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180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4412-A3CE-4982-A74B-D48E01A48B8A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263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26B7-120E-4B53-B101-1F8886D44D96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389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5B64-5FD7-4580-8FB4-8977B2BD13A6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972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28F-9497-483B-A942-7EC5309E5ACB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122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0008-6DD8-40B9-A782-E556B9F3F61F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657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F609-353A-43F4-8392-A3A6A2C60E2B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512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2B3-BB39-450E-BED4-20665AAE7EE1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78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1E-8E6A-443D-93F1-8430ECBC8B52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9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3FB-7297-4DB1-8F2E-2271BE93EA75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406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28FA-09E5-41D4-8B2D-47554C639F9F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08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EE12-F0C9-4380-90FB-31FC9C31804C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858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6C-1354-4560-9F1F-39DDBF8319CD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231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534339-8F04-457A-BF9D-0999A19DC9E1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2904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7391400" cy="29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3712" y="3462471"/>
            <a:ext cx="3762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4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10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29" y="679572"/>
            <a:ext cx="8191500" cy="46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0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11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9146"/>
          <a:stretch/>
        </p:blipFill>
        <p:spPr>
          <a:xfrm>
            <a:off x="1349657" y="581112"/>
            <a:ext cx="8296275" cy="55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1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12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552450"/>
            <a:ext cx="78771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13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64" y="878792"/>
            <a:ext cx="85248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5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14</a:t>
            </a:fld>
            <a:endParaRPr lang="ar-IQ"/>
          </a:p>
        </p:txBody>
      </p:sp>
      <p:grpSp>
        <p:nvGrpSpPr>
          <p:cNvPr id="7" name="Group 6"/>
          <p:cNvGrpSpPr/>
          <p:nvPr/>
        </p:nvGrpSpPr>
        <p:grpSpPr>
          <a:xfrm>
            <a:off x="746776" y="295729"/>
            <a:ext cx="9106523" cy="6023530"/>
            <a:chOff x="746776" y="295729"/>
            <a:chExt cx="9106523" cy="6023530"/>
          </a:xfrm>
        </p:grpSpPr>
        <p:grpSp>
          <p:nvGrpSpPr>
            <p:cNvPr id="5" name="Group 4"/>
            <p:cNvGrpSpPr/>
            <p:nvPr/>
          </p:nvGrpSpPr>
          <p:grpSpPr>
            <a:xfrm>
              <a:off x="746776" y="295729"/>
              <a:ext cx="9106523" cy="5071030"/>
              <a:chOff x="567316" y="132906"/>
              <a:chExt cx="7639050" cy="597155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7316" y="132906"/>
                <a:ext cx="7639050" cy="260985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316" y="2742756"/>
                <a:ext cx="7639050" cy="3361702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776" y="5366759"/>
              <a:ext cx="9106523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709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15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71" y="770679"/>
            <a:ext cx="81153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4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16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00" y="182220"/>
            <a:ext cx="8139736" cy="60530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3683" y="6310508"/>
            <a:ext cx="8195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Figure (3) Temperature–Humidity Chart (</a:t>
            </a:r>
            <a:r>
              <a:rPr lang="en-US" dirty="0" err="1">
                <a:latin typeface="Garamond" panose="02020404030301010803" pitchFamily="18" charset="0"/>
              </a:rPr>
              <a:t>Psychrometric</a:t>
            </a:r>
            <a:r>
              <a:rPr lang="en-US" dirty="0">
                <a:latin typeface="Garamond" panose="02020404030301010803" pitchFamily="18" charset="0"/>
              </a:rPr>
              <a:t> Chart) for air water system.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4460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17</a:t>
            </a:fld>
            <a:endParaRPr lang="ar-IQ"/>
          </a:p>
        </p:txBody>
      </p:sp>
      <p:grpSp>
        <p:nvGrpSpPr>
          <p:cNvPr id="5" name="Group 4"/>
          <p:cNvGrpSpPr/>
          <p:nvPr/>
        </p:nvGrpSpPr>
        <p:grpSpPr>
          <a:xfrm>
            <a:off x="1277107" y="1200372"/>
            <a:ext cx="8543925" cy="4495800"/>
            <a:chOff x="1277107" y="1200372"/>
            <a:chExt cx="8543925" cy="449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107" y="1200372"/>
              <a:ext cx="8543925" cy="37052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107" y="4905597"/>
              <a:ext cx="8543925" cy="79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91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18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09537"/>
            <a:ext cx="81248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19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457200"/>
            <a:ext cx="7886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</a:t>
            </a:fld>
            <a:endParaRPr lang="ar-IQ"/>
          </a:p>
        </p:txBody>
      </p:sp>
      <p:sp>
        <p:nvSpPr>
          <p:cNvPr id="2" name="Rectangle 1"/>
          <p:cNvSpPr/>
          <p:nvPr/>
        </p:nvSpPr>
        <p:spPr>
          <a:xfrm>
            <a:off x="3616305" y="0"/>
            <a:ext cx="2071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i="1" dirty="0">
                <a:solidFill>
                  <a:srgbClr val="FFC000"/>
                </a:solidFill>
              </a:rPr>
              <a:t>Drying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11" y="1295043"/>
            <a:ext cx="9651935" cy="4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20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2" y="1063416"/>
            <a:ext cx="79819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21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314450"/>
            <a:ext cx="91821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00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22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46" y="786124"/>
            <a:ext cx="3290776" cy="2157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79" y="786125"/>
            <a:ext cx="3602320" cy="2157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056" y="867353"/>
            <a:ext cx="4133850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46" y="3208722"/>
            <a:ext cx="3226482" cy="3038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410" y="3253209"/>
            <a:ext cx="3958260" cy="2949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056" y="4008644"/>
            <a:ext cx="41338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95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23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33" y="295729"/>
            <a:ext cx="9518368" cy="60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73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24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78" y="152266"/>
            <a:ext cx="83058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9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25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00" y="1063416"/>
            <a:ext cx="83724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37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26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69" y="596426"/>
            <a:ext cx="84772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6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27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00" y="535092"/>
            <a:ext cx="77247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21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28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79" y="397957"/>
            <a:ext cx="82296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36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29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34" y="523563"/>
            <a:ext cx="77819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9" y="1124657"/>
            <a:ext cx="10507633" cy="541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6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123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4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78" y="504202"/>
            <a:ext cx="6325535" cy="60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3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5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57" y="679572"/>
            <a:ext cx="82200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1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6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82" y="440954"/>
            <a:ext cx="82391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7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606" y="477807"/>
            <a:ext cx="81629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2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8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03" y="444871"/>
            <a:ext cx="76676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1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9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46" y="295729"/>
            <a:ext cx="7582923" cy="64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47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46</Words>
  <Application>Microsoft Office PowerPoint</Application>
  <PresentationFormat>Custom</PresentationFormat>
  <Paragraphs>32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19</cp:revision>
  <dcterms:created xsi:type="dcterms:W3CDTF">2018-05-03T06:15:19Z</dcterms:created>
  <dcterms:modified xsi:type="dcterms:W3CDTF">2018-12-03T21:09:59Z</dcterms:modified>
</cp:coreProperties>
</file>